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hyperlink" Target="https://www.voedingscentrum.nl/nl/afvallen/bmi-meter.aspx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hyperlink" Target="http://www.voedingscentrum.nl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hyperlink" Target="https://www.voedingswaardetabel.nl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www.voedingscentrum.nl/nl/gezond-eten-met-de-schijf-van-vijf/hoeveel-en-wat-kan-ik-per-dag-eten-.aspx" TargetMode="External"/><Relationship Id="rId9" Type="http://schemas.openxmlformats.org/officeDocument/2006/relationships/image" Target="../media/image4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72871" y="-1"/>
            <a:ext cx="1001559" cy="6878479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06256" y="647719"/>
            <a:ext cx="5175637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Leerdoel</a:t>
            </a:r>
          </a:p>
          <a:p>
            <a:pPr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Je eigen eet- en beweegpatroon in kaart brengen, beoordelen en verbeterpunten aandragen.</a:t>
            </a:r>
          </a:p>
          <a:p>
            <a:pPr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Aan de hand van ANGELO-raamwerk toelichten welke omgevingsfactoren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mede jouw lifestyle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bepalen.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04794" y="1798146"/>
            <a:ext cx="5177099" cy="16773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Product</a:t>
            </a:r>
          </a:p>
          <a:p>
            <a:pPr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Een verslag  met daarin: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Een eetdagboek met berekening van kcal, eiwitten, koolhydraten en vetten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Advies van het voedingscentrum voor voeding uit de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Schijf van Vijf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Een ingevulde micro omgeving van het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Angelo-raamwerk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Een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analyse van jouw eet- en beweegpatroon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Een conclusie en 5 mogelijke verbeterpunten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voor eigen leefstijl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06639" y="3573964"/>
            <a:ext cx="5175254" cy="30777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Stappen</a:t>
            </a:r>
            <a:r>
              <a:rPr lang="nl-NL" sz="1200" b="1" dirty="0">
                <a:latin typeface="+mj-lt"/>
                <a:ea typeface="Calibri" pitchFamily="34" charset="0"/>
                <a:cs typeface="Arial" charset="0"/>
              </a:rPr>
              <a:t>			</a:t>
            </a:r>
            <a:endParaRPr lang="nl-NL" sz="1200" b="1" dirty="0" smtClean="0">
              <a:latin typeface="+mj-lt"/>
              <a:ea typeface="Calibri" pitchFamily="34" charset="0"/>
              <a:cs typeface="Arial" charset="0"/>
            </a:endParaRP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Bereken je BMI op het Voedingscentrum en kijk wat de richtlijnen van de Schijf van Vijf zijn. 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Kijk bij ‘hoeveel en wat’ bij het voedingscentrum wat er voor jou wordt aangeraden om dagelijks te eten. 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Hou een week een eetdagboek bij. Bereken wat je per dag binnenkrijgt aan voedingsstoffen. Je kan hiervoor de voedingswaarde tabel gebruiken (zie bronnen). 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Vergelijk dit met de voorschriften van de Schijf van Vijf en het Voedingscentrum. 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Beschrijf aan de hand van het ANGELO-raamwerk jouw eigen micro-omgeving, waarbij je een verschil maakt in fysiek, sociaal-cultureel, economisch en politiek.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Analyseer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je totale levensstijl en beschrijf wat opvallend is aan jouw eet- en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bewegingspatroon en benoem minimaal 5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verbeterpunten.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26299" y="2604055"/>
            <a:ext cx="4578382" cy="877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Bijeenkomsten &amp; Tijd</a:t>
            </a:r>
          </a:p>
          <a:p>
            <a:pPr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lifestyle management</a:t>
            </a:r>
          </a:p>
          <a:p>
            <a:pPr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ANGELO Raamwerk</a:t>
            </a:r>
          </a:p>
          <a:p>
            <a:pPr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Expert lessen voor begeleiding leerarrangement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26298" y="3701318"/>
            <a:ext cx="4578382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200" dirty="0" smtClean="0">
                <a:ea typeface="Calibri" pitchFamily="34" charset="0"/>
                <a:cs typeface="Arial" charset="0"/>
                <a:hlinkClick r:id="rId2"/>
              </a:rPr>
              <a:t>www.voedingscentrum.nl</a:t>
            </a:r>
            <a:endParaRPr lang="nl-NL" sz="1200" dirty="0" smtClean="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200" dirty="0">
                <a:hlinkClick r:id="rId3"/>
              </a:rPr>
              <a:t>https://www.voedingscentrum.nl/nl/afvallen/bmi-meter.aspx</a:t>
            </a:r>
            <a:endParaRPr lang="nl-NL" sz="1200" dirty="0" smtClean="0">
              <a:ea typeface="Calibri" pitchFamily="34" charset="0"/>
              <a:cs typeface="Arial" charset="0"/>
            </a:endParaRPr>
          </a:p>
          <a:p>
            <a:r>
              <a:rPr lang="nl-NL" sz="1200" dirty="0">
                <a:ea typeface="Calibri" pitchFamily="34" charset="0"/>
                <a:cs typeface="Arial" charset="0"/>
                <a:hlinkClick r:id="rId4"/>
              </a:rPr>
              <a:t>http://www.voedingscentrum.nl/nl/gezond-eten-met-de-schijf-van-vijf/hoeveel-en-wat-kan-ik-per-dag-eten-.</a:t>
            </a:r>
            <a:r>
              <a:rPr lang="nl-NL" sz="1200" dirty="0" smtClean="0">
                <a:ea typeface="Calibri" pitchFamily="34" charset="0"/>
                <a:cs typeface="Arial" charset="0"/>
                <a:hlinkClick r:id="rId4"/>
              </a:rPr>
              <a:t>aspx</a:t>
            </a:r>
            <a:endParaRPr lang="nl-NL" sz="1200" dirty="0" smtClean="0">
              <a:ea typeface="Calibri" pitchFamily="34" charset="0"/>
              <a:cs typeface="Arial" charset="0"/>
            </a:endParaRPr>
          </a:p>
          <a:p>
            <a:r>
              <a:rPr lang="nl-NL" sz="1200" dirty="0" smtClean="0">
                <a:ea typeface="Calibri" pitchFamily="34" charset="0"/>
                <a:cs typeface="Arial" charset="0"/>
                <a:hlinkClick r:id="rId5"/>
              </a:rPr>
              <a:t>https</a:t>
            </a:r>
            <a:r>
              <a:rPr lang="nl-NL" sz="1200" dirty="0">
                <a:ea typeface="Calibri" pitchFamily="34" charset="0"/>
                <a:cs typeface="Arial" charset="0"/>
                <a:hlinkClick r:id="rId5"/>
              </a:rPr>
              <a:t>://www.voedingswaardetabel.nl</a:t>
            </a:r>
            <a:r>
              <a:rPr lang="nl-NL" sz="1200" dirty="0" smtClean="0">
                <a:ea typeface="Calibri" pitchFamily="34" charset="0"/>
                <a:cs typeface="Arial" charset="0"/>
                <a:hlinkClick r:id="rId5"/>
              </a:rPr>
              <a:t>/</a:t>
            </a:r>
            <a:r>
              <a:rPr lang="nl-NL" sz="1200" dirty="0" smtClean="0">
                <a:ea typeface="Calibri" pitchFamily="34" charset="0"/>
                <a:cs typeface="Arial" charset="0"/>
              </a:rPr>
              <a:t> </a:t>
            </a:r>
            <a:endParaRPr lang="nl-NL" sz="1200" dirty="0" smtClean="0">
              <a:ea typeface="Calibri" pitchFamily="34" charset="0"/>
              <a:cs typeface="Arial" charset="0"/>
            </a:endParaRPr>
          </a:p>
          <a:p>
            <a:r>
              <a:rPr lang="nl-NL" sz="1300" dirty="0" smtClean="0">
                <a:ea typeface="Calibri" pitchFamily="34" charset="0"/>
                <a:cs typeface="Arial" charset="0"/>
              </a:rPr>
              <a:t>Bronnen op Wikiwijs MLO</a:t>
            </a:r>
          </a:p>
        </p:txBody>
      </p:sp>
      <p:sp>
        <p:nvSpPr>
          <p:cNvPr id="10" name="Rechthoek 24"/>
          <p:cNvSpPr>
            <a:spLocks noChangeArrowheads="1"/>
          </p:cNvSpPr>
          <p:nvPr/>
        </p:nvSpPr>
        <p:spPr bwMode="auto">
          <a:xfrm>
            <a:off x="1506781" y="70723"/>
            <a:ext cx="7532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l-NL" sz="2800" dirty="0" smtClean="0">
                <a:latin typeface="Calibri" pitchFamily="34" charset="0"/>
              </a:rPr>
              <a:t>1920_MLO_3_Mijn leefstijl </a:t>
            </a:r>
            <a:r>
              <a:rPr lang="nl-NL" sz="2800" smtClean="0">
                <a:latin typeface="Calibri" pitchFamily="34" charset="0"/>
              </a:rPr>
              <a:t>(instroom)</a:t>
            </a:r>
            <a:endParaRPr lang="nl-NL" sz="2800" dirty="0"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928688" y="6704012"/>
            <a:ext cx="11263312" cy="174467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326298" y="660280"/>
            <a:ext cx="4578383" cy="1877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Samenwerken	</a:t>
            </a:r>
            <a:r>
              <a:rPr lang="nl-NL" sz="1200" b="1" dirty="0">
                <a:ea typeface="Calibri" pitchFamily="34" charset="0"/>
                <a:cs typeface="Arial" charset="0"/>
              </a:rPr>
              <a:t>	 </a:t>
            </a:r>
            <a:endParaRPr lang="nl-NL" sz="1200" b="1" dirty="0" smtClean="0"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Plaats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je product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op het Leerplatform. 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op de producten van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medestudenten.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Verbeter je product (gebruik ontvangen feedback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).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Plaats je tweede versie op het Leerplatform. 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Deadline versie 1: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13 februari 2020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Deadline versie 2: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20 februari 2020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7372954" y="6236244"/>
            <a:ext cx="362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i="1" dirty="0" smtClean="0"/>
              <a:t>Eet jij volgens de schijf van vijf?</a:t>
            </a:r>
            <a:endParaRPr lang="nl-NL" b="1" i="1" dirty="0"/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6"/>
          <a:srcRect l="21805" r="10840"/>
          <a:stretch/>
        </p:blipFill>
        <p:spPr>
          <a:xfrm>
            <a:off x="1055275" y="647719"/>
            <a:ext cx="371924" cy="512438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871" y="0"/>
            <a:ext cx="1046132" cy="78359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8639" y="1798146"/>
            <a:ext cx="308560" cy="376548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21431" y="3573824"/>
            <a:ext cx="333322" cy="52110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11190" y="684125"/>
            <a:ext cx="385812" cy="26305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11"/>
          <a:srcRect l="17050" t="33024" r="61669" b="30375"/>
          <a:stretch/>
        </p:blipFill>
        <p:spPr>
          <a:xfrm>
            <a:off x="6872251" y="2604974"/>
            <a:ext cx="350275" cy="33869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72954" y="5377109"/>
            <a:ext cx="860436" cy="860436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23301" y="3573824"/>
            <a:ext cx="299225" cy="290796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584573" y="5692758"/>
            <a:ext cx="2187103" cy="44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6E5AAF-5DDF-4CEF-B534-0AB1618453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627823-6B56-4545-93E1-063AD6DDB4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6F56FF-02AA-4190-96A4-73CFF598F94C}">
  <ds:schemaRefs>
    <ds:schemaRef ds:uri="http://schemas.microsoft.com/office/2006/metadata/properties"/>
    <ds:schemaRef ds:uri="http://schemas.microsoft.com/office/infopath/2007/PartnerControls"/>
    <ds:schemaRef ds:uri="47a28104-336f-447d-946e-e305ac2bcd47"/>
    <ds:schemaRef ds:uri="http://purl.org/dc/dcmitype/"/>
    <ds:schemaRef ds:uri="34354c1b-6b8c-435b-ad50-990538c19557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311</Words>
  <Application>Microsoft Office PowerPoint</Application>
  <PresentationFormat>Breedbeeld</PresentationFormat>
  <Paragraphs>38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17</cp:revision>
  <dcterms:created xsi:type="dcterms:W3CDTF">2017-04-20T10:37:43Z</dcterms:created>
  <dcterms:modified xsi:type="dcterms:W3CDTF">2020-02-12T15:52:40Z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